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24. Lam Hong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Tung Pasian Aw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326828"/>
            <a:ext cx="12192000" cy="2923395"/>
          </a:xfrm>
        </p:spPr>
        <p:txBody>
          <a:bodyPr>
            <a:normAutofit/>
          </a:bodyPr>
          <a:lstStyle/>
          <a:p>
            <a:r>
              <a:rPr lang="en-US" dirty="0"/>
              <a:t>Guide Me, O Thou Great Jehovah</a:t>
            </a:r>
          </a:p>
          <a:p>
            <a:r>
              <a:rPr lang="en-US" dirty="0"/>
              <a:t>Pai. 13:21, 22</a:t>
            </a:r>
          </a:p>
          <a:p>
            <a:r>
              <a:rPr lang="en-US" dirty="0"/>
              <a:t>William Williams, 1717-1791</a:t>
            </a:r>
          </a:p>
          <a:p>
            <a:r>
              <a:rPr lang="en-US" dirty="0" err="1"/>
              <a:t>Doh</a:t>
            </a:r>
            <a:r>
              <a:rPr lang="en-US" dirty="0"/>
              <a:t> is G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30597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aw, Keu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gaw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khualzin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 Nang Na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in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khomun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Van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khomun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 </a:t>
            </a:r>
          </a:p>
          <a:p>
            <a:pPr marL="0" indent="0">
              <a:buNone/>
            </a:pPr>
            <a:endParaRPr lang="en-US" sz="6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khiatna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Limlang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tuinak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 in;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meikhuam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meikhuam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Hong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aw,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aw.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56475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416" y="1825625"/>
            <a:ext cx="11292395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Jordan gun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gei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din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Patauh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beisak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Tuihualpi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kantanpih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Kanaan gam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lutpih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late,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late, Kong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hi, Kong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hi. </a:t>
            </a:r>
          </a:p>
          <a:p>
            <a:pPr marL="0" indent="0">
              <a:buNone/>
            </a:pPr>
            <a:endParaRPr lang="en-US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56475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lungzinna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Launa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beita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makaihna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beita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late,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late, Kong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hi.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hi.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56475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219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24. Lam Hong Hilh In, Tung Pasian Aw 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2018-12-13T16:55:16Z</dcterms:modified>
</cp:coreProperties>
</file>